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311" r:id="rId3"/>
    <p:sldId id="266" r:id="rId4"/>
    <p:sldId id="315" r:id="rId5"/>
    <p:sldId id="264" r:id="rId6"/>
    <p:sldId id="259" r:id="rId7"/>
    <p:sldId id="267" r:id="rId8"/>
    <p:sldId id="269" r:id="rId9"/>
    <p:sldId id="272" r:id="rId10"/>
    <p:sldId id="308" r:id="rId11"/>
    <p:sldId id="274" r:id="rId12"/>
    <p:sldId id="268" r:id="rId13"/>
    <p:sldId id="291" r:id="rId14"/>
    <p:sldId id="293" r:id="rId15"/>
    <p:sldId id="307" r:id="rId16"/>
    <p:sldId id="300" r:id="rId17"/>
    <p:sldId id="321" r:id="rId18"/>
    <p:sldId id="326" r:id="rId19"/>
    <p:sldId id="277" r:id="rId20"/>
    <p:sldId id="328" r:id="rId21"/>
    <p:sldId id="329" r:id="rId22"/>
    <p:sldId id="330" r:id="rId23"/>
    <p:sldId id="309" r:id="rId24"/>
  </p:sldIdLst>
  <p:sldSz cx="9144000" cy="6858000" type="screen4x3"/>
  <p:notesSz cx="6667500" cy="9904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5520" autoAdjust="0"/>
  </p:normalViewPr>
  <p:slideViewPr>
    <p:cSldViewPr>
      <p:cViewPr varScale="1">
        <p:scale>
          <a:sx n="85" d="100"/>
          <a:sy n="85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708" y="0"/>
            <a:ext cx="2889250" cy="495221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D91DCA4A-61B7-4742-87FC-D5BD449FE6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04596"/>
            <a:ext cx="5334000" cy="4456986"/>
          </a:xfrm>
          <a:prstGeom prst="rect">
            <a:avLst/>
          </a:prstGeom>
        </p:spPr>
        <p:txBody>
          <a:bodyPr vert="horz" lIns="90599" tIns="45299" rIns="90599" bIns="4529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708" y="9407473"/>
            <a:ext cx="2889250" cy="495221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7E8FBB9D-4591-460F-B1BB-E0B0F641BF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95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2822-A5DA-4D5E-B0D9-0A7E051D7116}" type="datetimeFigureOut">
              <a:rPr lang="ru-RU" smtClean="0"/>
              <a:pPr/>
              <a:t>24.03.2025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3CD5-5C8E-436B-B475-9C38CCA993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aam.ru/obrazovanie/vesn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KHDs_Colors_of the_summer_QPf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7" y="21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33772" y="1772816"/>
            <a:ext cx="8676456" cy="22145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Проект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ВЕСНА-КРАСНА»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3" descr="clipart-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76290">
            <a:off x="6463632" y="368348"/>
            <a:ext cx="1762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846472" y="515719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Воспитатель: </a:t>
            </a:r>
            <a:r>
              <a:rPr lang="ru-RU" b="1" dirty="0" err="1" smtClean="0"/>
              <a:t>Манаева</a:t>
            </a:r>
            <a:r>
              <a:rPr lang="ru-RU" b="1" dirty="0" smtClean="0"/>
              <a:t> А.В.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1740" y="39756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Группа кратковременного пребывания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Смешарики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sshoney_hi_elem (2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575"/>
            <a:ext cx="9144000" cy="70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676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819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62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0292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1722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1859340"/>
            <a:ext cx="5410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деятельность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песни, хороводы о весне;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игрушки и атрибуты для игровой деятельности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подбор материала для продуктивной деятельности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семена растений для посева на рассаду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2000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гуманизации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во главу 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поставлен ребенок и забота о его здоровье и безопасности.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993 0.16489 C -0.04895 0.19958 -0.05399 0.25138 -0.05399 0.30527 C -0.05399 0.36679 -0.04895 0.41582 -0.03993 0.45051 L -3.33333E-6 0.6160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993 0.16188 C -0.04895 0.19588 -0.05399 0.24676 -0.05399 0.29972 C -0.05399 0.36008 -0.04895 0.40842 -0.03993 0.44241 L -0.00052 0.61864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402 0.15518 C -0.04305 0.18917 -0.04253 0.24491 -0.04253 0.29787 C -0.04253 0.358 -0.03455 0.40448 -0.02552 0.43848 L 0.01389 0.61679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2322E-6 L -0.01684 0.14385 C -0.02118 0.18339 -0.01979 0.2234 -0.01979 0.27336 C -0.01979 0.33025 -0.00052 0.39685 0.00851 0.429 L 0.03663 0.6128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2322E-6 L -0.01684 0.14385 C -0.02118 0.18339 -0.01267 0.2234 -0.01267 0.27336 C -0.01267 0.33025 -0.00156 0.40078 0.00747 0.43293 L 0.05243 0.603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– занятие «</a:t>
            </a:r>
            <a:r>
              <a:rPr lang="ru-RU" sz="2800" i="1" dirty="0">
                <a:hlinkClick r:id="rId2" tooltip="Весна. ВСЕ материалы о весне"/>
              </a:rPr>
              <a:t>Весна красна</a:t>
            </a:r>
            <a:r>
              <a:rPr lang="ru-RU" sz="2800" dirty="0"/>
              <a:t>»,</a:t>
            </a:r>
          </a:p>
          <a:p>
            <a:r>
              <a:rPr lang="ru-RU" sz="2800" dirty="0"/>
              <a:t>– аппликация «Уж верба вся пушистая»,</a:t>
            </a:r>
          </a:p>
          <a:p>
            <a:r>
              <a:rPr lang="ru-RU" sz="2800" dirty="0"/>
              <a:t>– рисование «Бегут ручьи»,</a:t>
            </a:r>
          </a:p>
          <a:p>
            <a:r>
              <a:rPr lang="ru-RU" sz="2800" dirty="0"/>
              <a:t>– наблюдения на участке,</a:t>
            </a:r>
          </a:p>
          <a:p>
            <a:r>
              <a:rPr lang="ru-RU" sz="2800" dirty="0"/>
              <a:t>– посадка семян.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32" y="1916832"/>
            <a:ext cx="2808312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Взаимодействие с родителями: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Предложить родителям проводить ежедневно наблюдения за изменениями природы весной.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Чтение произведений по теме.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Совместное заучивание  стихотворений, пословиц, загадок о Весне.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Совместное просматривание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мультфильмов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 весне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Игры с детьми на природе.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Изготовление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кормушки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Аппликация вместе с детьми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3600" dirty="0"/>
              <a:t>В рамках проекта, работа получилась познавательной. Проектная деятельность спланирована с учетом интеграции областей. </a:t>
            </a:r>
            <a:endParaRPr kumimoji="0" lang="ru-RU" sz="3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sz="3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Дети:</a:t>
            </a:r>
            <a:r>
              <a:rPr kumimoji="0" lang="ru-RU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lang="ru-RU" sz="3500" dirty="0">
              <a:ea typeface="Times New Roman" pitchFamily="18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Выделяют наиболее характерные сезонные изменения в природе.</a:t>
            </a:r>
            <a:endParaRPr kumimoji="0" lang="ru-RU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Знают некоторых птиц.</a:t>
            </a:r>
            <a:endParaRPr kumimoji="0" lang="ru-RU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Рассматривают сюжетные картинки </a:t>
            </a:r>
            <a:endParaRPr lang="ru-RU" sz="3500" dirty="0">
              <a:ea typeface="Calibri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Отвечают на вопросы.</a:t>
            </a:r>
            <a:endParaRPr lang="ru-RU" sz="3500" dirty="0">
              <a:ea typeface="Times New Roman" pitchFamily="18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Проявляют бережное отношение к природе</a:t>
            </a:r>
            <a:r>
              <a:rPr kumimoji="0" lang="ru-RU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Участвуют в сезонных наблюдениях.</a:t>
            </a:r>
            <a:r>
              <a:rPr kumimoji="0" lang="ru-RU" sz="35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Педагог:</a:t>
            </a:r>
            <a:endParaRPr lang="ru-RU" sz="2800" dirty="0"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Повысила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профессиональную компетентность в вопросах проектирования 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Овладела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методами и приёмами создания модели:</a:t>
            </a:r>
            <a:r>
              <a:rPr lang="ru-RU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познавательно-творческого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планирования на основе интегративного подхода по теме проекта.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Обеспечила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условия для усовершенствования методической базы  по данной теме.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Родители: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Проявили  интерес к совместной деятельности с ребенком.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Стали активными участниками реализации проекта.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Повысилась мотивация к сотрудничеству</a:t>
            </a:r>
            <a:r>
              <a:rPr lang="ru-RU" sz="2800" dirty="0"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sshoney_hi_elem (2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575"/>
            <a:ext cx="9144000" cy="70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Изображение 004"/>
          <p:cNvPicPr>
            <a:picLocks noChangeAspect="1" noChangeArrowheads="1"/>
          </p:cNvPicPr>
          <p:nvPr/>
        </p:nvPicPr>
        <p:blipFill>
          <a:blip r:embed="rId3" cstate="email">
            <a:lum bright="-24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447800"/>
            <a:ext cx="3757618" cy="40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1371600"/>
            <a:ext cx="2546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Приложение к проекту.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76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819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962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0292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993 0.16489 C -0.04895 0.19958 -0.05399 0.25138 -0.05399 0.30527 C -0.05399 0.36679 -0.04895 0.41582 -0.03993 0.45051 L -3.33333E-6 0.6160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993 0.16188 C -0.04895 0.19588 -0.05399 0.24676 -0.05399 0.29972 C -0.05399 0.36008 -0.04895 0.40842 -0.03993 0.44241 L 0.02483 0.62234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402 0.15518 C -0.04305 0.18917 -0.04253 0.24491 -0.04253 0.29787 C -0.04253 0.358 -0.02621 0.40078 -0.01718 0.43478 L 0.06598 0.61864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2322E-6 L -0.01684 0.14385 C -0.02118 0.18339 -0.01267 0.2234 -0.01267 0.27336 C -0.01267 0.33025 0.0191 0.3876 0.02813 0.41975 L 0.13247 0.62049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Речь, ритм, движения-</a:t>
            </a:r>
          </a:p>
          <a:p>
            <a:r>
              <a:rPr lang="ru-RU" dirty="0"/>
              <a:t>   это наши упражнения.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7638"/>
            <a:ext cx="6624736" cy="467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участке  мы гуляем, за природой наблюдаем.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19268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«Кормушка для птиц»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427984" cy="4531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7638"/>
            <a:ext cx="4716016" cy="45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Делаем </a:t>
            </a:r>
            <a:r>
              <a:rPr lang="ru-RU" sz="3600" dirty="0" smtClean="0"/>
              <a:t>аппликацию вместе с родителями.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28396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24744"/>
            <a:ext cx="4860032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49080"/>
            <a:ext cx="4896544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retushfot.ru/data1/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Тюмень.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flipH="1">
            <a:off x="8686799" y="1600200"/>
            <a:ext cx="45719" cy="4686320"/>
          </a:xfrm>
        </p:spPr>
        <p:txBody>
          <a:bodyPr>
            <a:normAutofit fontScale="92500" lnSpcReduction="10000"/>
          </a:bodyPr>
          <a:lstStyle/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indent="-1588" algn="ctr">
              <a:buNone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24745"/>
            <a:ext cx="6192688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МДОУ детский сад </a:t>
            </a:r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«Смешарики»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Манаева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Анна Викторовна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«Весна – красна идёт!»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488832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7632848" cy="1220688"/>
          </a:xfrm>
        </p:spPr>
        <p:txBody>
          <a:bodyPr>
            <a:noAutofit/>
          </a:bodyPr>
          <a:lstStyle/>
          <a:p>
            <a:r>
              <a:rPr lang="ru-RU" b="0" dirty="0"/>
              <a:t>«</a:t>
            </a:r>
            <a:r>
              <a:rPr lang="ru-RU" sz="2800" dirty="0"/>
              <a:t>Посадили мы цветы – вот </a:t>
            </a:r>
            <a:r>
              <a:rPr lang="ru-RU" sz="2800" dirty="0" smtClean="0"/>
              <a:t>какие молодцы</a:t>
            </a:r>
            <a:r>
              <a:rPr lang="ru-RU" sz="2800" dirty="0"/>
              <a:t>!»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9059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«БЕГУТ РУЧЬИ»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7366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sshoney_hi_elem (2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575"/>
            <a:ext cx="9144000" cy="70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solnishk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876"/>
            <a:ext cx="2514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08124" y="1535112"/>
            <a:ext cx="59213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76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819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62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0292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993 0.16489 C -0.04895 0.19958 -0.05399 0.25138 -0.05399 0.30527 C -0.05399 0.36679 -0.04895 0.41582 -0.03993 0.45051 L -3.33333E-6 0.6160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993 0.16188 C -0.04895 0.19588 -0.05399 0.24676 -0.05399 0.29972 C -0.05399 0.36008 -0.04895 0.40842 -0.03993 0.44241 L 0.02483 0.62234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402 0.15518 C -0.04305 0.18917 -0.04253 0.24491 -0.04253 0.29787 C -0.04253 0.358 -0.02621 0.40078 -0.01718 0.43478 L 0.06598 0.61864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2322E-6 L -0.01684 0.14385 C -0.02118 0.18339 -0.01267 0.2234 -0.01267 0.27336 C -0.01267 0.33025 0.0191 0.3876 0.02813 0.41975 L 0.13247 0.62049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информационно – </a:t>
            </a:r>
            <a:r>
              <a:rPr lang="ru-RU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практико</a:t>
            </a: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      познавательный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групповой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краткосрочный,</a:t>
            </a: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неделя.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мл. группы, родители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О проекте</a:t>
            </a:r>
            <a:endParaRPr lang="ru-RU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/>
              <a:t>Проблема: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03648"/>
            <a:ext cx="8229600" cy="53377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800" dirty="0"/>
              <a:t>У детей не достаточно знаний о весенних изменениях в живой и не живой природе. </a:t>
            </a:r>
          </a:p>
          <a:p>
            <a:pPr marL="0" indent="0" algn="just">
              <a:buNone/>
            </a:pPr>
            <a:r>
              <a:rPr lang="ru-RU" sz="3800" dirty="0"/>
              <a:t>	Дети плохо сравнивают различные периоды весны.</a:t>
            </a:r>
          </a:p>
          <a:p>
            <a:pPr marL="0" indent="0" algn="just">
              <a:buNone/>
            </a:pPr>
            <a:r>
              <a:rPr lang="ru-RU" sz="3800" dirty="0"/>
              <a:t>	Дети владеют небольшими знаниями о перелетных птицах.</a:t>
            </a:r>
          </a:p>
          <a:p>
            <a:pPr marL="0" indent="0" algn="just">
              <a:buNone/>
            </a:pPr>
            <a:r>
              <a:rPr lang="ru-RU" sz="3800" dirty="0"/>
              <a:t>	Снижен уровень речевого развития, активный, пассивный словарь мал.</a:t>
            </a:r>
          </a:p>
          <a:p>
            <a:pPr marL="0" indent="0" algn="just">
              <a:buNone/>
            </a:pPr>
            <a:r>
              <a:rPr lang="ru-RU" sz="3800" dirty="0"/>
              <a:t> 	Отсутствует связанность речи при построений развернутого высказывания.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90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539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/>
              <a:t>        Актуальность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551723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Все </a:t>
            </a:r>
            <a:r>
              <a:rPr lang="ru-RU" sz="9600" dirty="0"/>
              <a:t>понимают, что воспитывать чувство любви к природе у ребенка необходимо с рождения, только тогда он станет ее защитником.</a:t>
            </a:r>
          </a:p>
          <a:p>
            <a:r>
              <a:rPr lang="ru-RU" sz="9600" u="sng" dirty="0"/>
              <a:t>Проблема</a:t>
            </a:r>
            <a:r>
              <a:rPr lang="ru-RU" sz="9600" dirty="0"/>
              <a:t>: к сожалению, занятость наших мам и пап отнимает много времени не в пользу детей. Поэтому у детей не воспитано заботливое отношение к пробуждающей природе. У детей отсутствуют знания для того, чтобы установить простейшие связи между условиями </a:t>
            </a:r>
            <a:r>
              <a:rPr lang="ru-RU" sz="9600" b="1" dirty="0"/>
              <a:t>наступающего</a:t>
            </a:r>
            <a:r>
              <a:rPr lang="ru-RU" sz="9600" dirty="0"/>
              <a:t> внешнего времени года и поведением птиц, животных, растений. </a:t>
            </a:r>
            <a:r>
              <a:rPr lang="ru-RU" sz="9600" u="sng" dirty="0"/>
              <a:t>Снижен уровень речевого развития</a:t>
            </a:r>
            <a:r>
              <a:rPr lang="ru-RU" sz="9600" dirty="0"/>
              <a:t>:</a:t>
            </a:r>
          </a:p>
          <a:p>
            <a:r>
              <a:rPr lang="ru-RU" sz="9600" dirty="0"/>
              <a:t>– мал активный словарь;</a:t>
            </a:r>
          </a:p>
          <a:p>
            <a:r>
              <a:rPr lang="ru-RU" sz="9600" dirty="0"/>
              <a:t>– отсутствует связанность речи при построении развернутого высказывания	 	Данный проект направлен на развитие кругозора детей, формирование у них познавательной активности, нравственных ценностей.</a:t>
            </a:r>
          </a:p>
          <a:p>
            <a:pPr>
              <a:buNone/>
            </a:pPr>
            <a:r>
              <a:rPr lang="ru-RU" sz="9600" dirty="0"/>
              <a:t> 		</a:t>
            </a:r>
          </a:p>
          <a:p>
            <a:pPr>
              <a:buNone/>
            </a:pPr>
            <a:endParaRPr lang="ru-RU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-kopilka.ru/upload/blogs/5433_e8f1538eb933f6b34a681e789a96c7c8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4139952" cy="622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620688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48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проекта: 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620688"/>
            <a:ext cx="5112568" cy="6120680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dirty="0"/>
              <a:t> </a:t>
            </a:r>
            <a:endParaRPr lang="ru-RU" sz="3600" dirty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/>
              <a:t>Закрепить знания о весеннем изменении в живой и не живой природе: развивать умение сравнивать различные периоды весны; воспитывать радостное, заботливое отношение детей к пробуждающейся природе; желание больше узнать об особенностях природы своего края.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b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lvl="0"/>
            <a:r>
              <a:rPr kumimoji="0" lang="ru-RU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kumimoji="0" lang="ru-RU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проекта: 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4"/>
            <a:ext cx="8363272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Используемые в проекте виды детской деятельности: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игровая;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коммуникативная;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трудовая деятельность;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познавательно-исследовательская;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изобразительная;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музыкальная;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художественная литература;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двигательная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Приципы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732578"/>
          </a:xfrm>
        </p:spPr>
        <p:txBody>
          <a:bodyPr>
            <a:noAutofit/>
          </a:bodyPr>
          <a:lstStyle/>
          <a:p>
            <a:r>
              <a:rPr lang="ru-RU" dirty="0"/>
              <a:t>– донести до участников </a:t>
            </a:r>
            <a:r>
              <a:rPr lang="ru-RU" b="1" dirty="0"/>
              <a:t>проекта</a:t>
            </a:r>
            <a:r>
              <a:rPr lang="ru-RU" dirty="0"/>
              <a:t> важность данной темы;</a:t>
            </a:r>
          </a:p>
          <a:p>
            <a:r>
              <a:rPr lang="ru-RU" dirty="0"/>
              <a:t>– создание развивающей среды;</a:t>
            </a:r>
          </a:p>
          <a:p>
            <a:r>
              <a:rPr lang="ru-RU" dirty="0"/>
              <a:t>– подбор материала;</a:t>
            </a:r>
          </a:p>
          <a:p>
            <a:r>
              <a:rPr lang="ru-RU" dirty="0"/>
              <a:t>– иллюстрации;</a:t>
            </a:r>
          </a:p>
          <a:p>
            <a:r>
              <a:rPr lang="ru-RU" dirty="0"/>
              <a:t>– художественная литература (чтение сказок, пословиц, поговорок, загадок о весне);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2888</TotalTime>
  <Words>426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 Проект   «ВЕСНА-КРАСНА»</vt:lpstr>
      <vt:lpstr>Презентация PowerPoint</vt:lpstr>
      <vt:lpstr>О проекте</vt:lpstr>
      <vt:lpstr>Проблема:</vt:lpstr>
      <vt:lpstr>        Актуальность проекта</vt:lpstr>
      <vt:lpstr>Цель проекта: </vt:lpstr>
      <vt:lpstr>Задачи проекта: </vt:lpstr>
      <vt:lpstr>Используемые в проекте виды детской деятельности:</vt:lpstr>
      <vt:lpstr>Приципы реализации проекта</vt:lpstr>
      <vt:lpstr>Презентация PowerPoint</vt:lpstr>
      <vt:lpstr>Работа с детьми</vt:lpstr>
      <vt:lpstr>Взаимодействие с родителями:</vt:lpstr>
      <vt:lpstr>Рефлексия </vt:lpstr>
      <vt:lpstr>Презентация PowerPoint</vt:lpstr>
      <vt:lpstr>Презентация PowerPoint</vt:lpstr>
      <vt:lpstr>Презентация PowerPoint</vt:lpstr>
      <vt:lpstr>На участке  мы гуляем, за природой наблюдаем.</vt:lpstr>
      <vt:lpstr>«Кормушка для птиц»</vt:lpstr>
      <vt:lpstr>Делаем аппликацию вместе с родителями.</vt:lpstr>
      <vt:lpstr>«Весна – красна идёт!»</vt:lpstr>
      <vt:lpstr>«Посадили мы цветы – вот какие молодцы!» </vt:lpstr>
      <vt:lpstr>Рисование «БЕГУТ РУЧЬИ»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Прол</dc:title>
  <dc:creator>Пользователь Windows</dc:creator>
  <cp:lastModifiedBy>Пользователь Windows</cp:lastModifiedBy>
  <cp:revision>369</cp:revision>
  <dcterms:created xsi:type="dcterms:W3CDTF">2014-03-16T00:27:49Z</dcterms:created>
  <dcterms:modified xsi:type="dcterms:W3CDTF">2025-03-24T05:29:28Z</dcterms:modified>
</cp:coreProperties>
</file>