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71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88" r:id="rId16"/>
    <p:sldId id="278" r:id="rId17"/>
    <p:sldId id="277" r:id="rId18"/>
    <p:sldId id="279" r:id="rId19"/>
    <p:sldId id="262" r:id="rId20"/>
    <p:sldId id="298" r:id="rId21"/>
    <p:sldId id="302" r:id="rId22"/>
    <p:sldId id="303" r:id="rId23"/>
    <p:sldId id="304" r:id="rId24"/>
    <p:sldId id="299" r:id="rId25"/>
    <p:sldId id="301" r:id="rId26"/>
    <p:sldId id="270" r:id="rId27"/>
    <p:sldId id="261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3837" autoAdjust="0"/>
  </p:normalViewPr>
  <p:slideViewPr>
    <p:cSldViewPr snapToGrid="0">
      <p:cViewPr varScale="1">
        <p:scale>
          <a:sx n="89" d="100"/>
          <a:sy n="89" d="100"/>
        </p:scale>
        <p:origin x="13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7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8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6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4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6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6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A036-F9CF-4CE1-9577-A36ECCDA33A7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755E-2E13-49A1-A6F2-7A443610D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86856"/>
            <a:ext cx="8570794" cy="504966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6856"/>
            <a:ext cx="9144000" cy="2593072"/>
          </a:xfrm>
        </p:spPr>
        <p:txBody>
          <a:bodyPr>
            <a:normAutofit/>
          </a:bodyPr>
          <a:lstStyle/>
          <a:p>
            <a:endParaRPr lang="ru-RU" sz="5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«Подвижные игры»</a:t>
            </a:r>
            <a:endParaRPr lang="ru-RU" sz="5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583" y="5290332"/>
            <a:ext cx="80738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кратковременного пребывания «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Смешарики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МАДОУ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детский сад №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100 города Тюмени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Воспитатель: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Манаева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А.В.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graemsdetmy.ru/wp-content/uploads/2011/01/detskie-podvizhnye-igry-v-pomeshhe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69" y="2559820"/>
            <a:ext cx="4401755" cy="25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C:\Users\HP\Desktop\%D0%9C%D0%BE%D0%B9 %D0%BF%D1%80%D0%BE%D0%B5%D0%BA%D1%82\%D0%A4%D0%BE%D0%BD %D0%B4%D0%BB%D1%8F %D0%BF%D1%80%D0%B5%D0%B7%D0%B5%D0%BD%D1%82%D0%B0%D1%86%D0%B8%D0%B8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0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99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подвижных игр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1122"/>
            <a:ext cx="7886700" cy="551687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Подвижные игры классифицируются по разным параметрам:</a:t>
            </a:r>
          </a:p>
          <a:p>
            <a:r>
              <a:rPr lang="ru-RU" dirty="0"/>
              <a:t>- по возрасту (игры для детей младшего дошкольного возраста, среднего дошкольного возраста, старшего дошкольного возраста);</a:t>
            </a:r>
          </a:p>
          <a:p>
            <a:r>
              <a:rPr lang="ru-RU" dirty="0"/>
              <a:t>- по степени подвижности ребенка в игре (игры с малой, средней, большой подвижностью);</a:t>
            </a:r>
          </a:p>
          <a:p>
            <a:r>
              <a:rPr lang="ru-RU" dirty="0"/>
              <a:t>- по видам движений (игры с бегом, с метанием, с прыжками, с лазанием и т. д.);</a:t>
            </a:r>
          </a:p>
          <a:p>
            <a:r>
              <a:rPr lang="ru-RU" dirty="0"/>
              <a:t>- по содержанию (сюжетные, бессюжетные, игры-забавы).</a:t>
            </a:r>
          </a:p>
          <a:p>
            <a:r>
              <a:rPr lang="ru-RU" dirty="0"/>
              <a:t>-</a:t>
            </a:r>
          </a:p>
          <a:p>
            <a:r>
              <a:rPr lang="ru-RU" dirty="0"/>
              <a:t>Структурные компоненты подвижной игры (слайд 6)</a:t>
            </a:r>
          </a:p>
          <a:p>
            <a:r>
              <a:rPr lang="ru-RU" dirty="0"/>
              <a:t>- сюжет (тема, идея);</a:t>
            </a:r>
          </a:p>
          <a:p>
            <a:r>
              <a:rPr lang="ru-RU" dirty="0"/>
              <a:t>- правила;</a:t>
            </a:r>
          </a:p>
          <a:p>
            <a:r>
              <a:rPr lang="ru-RU" dirty="0"/>
              <a:t>-двигательные действия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16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Методика проведения подвижной игры в младшем дошкольном возрасте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Заинтересовывающий момент (внесение атрибутов, загадывание загадок)</a:t>
            </a:r>
          </a:p>
          <a:p>
            <a:r>
              <a:rPr lang="ru-RU" dirty="0"/>
              <a:t>Совместная игровая деятельность (объяснение правил игры непосредственно в процессе самой игры и «взятие» педагогом на себя ведущей роли)</a:t>
            </a:r>
          </a:p>
          <a:p>
            <a:r>
              <a:rPr lang="ru-RU" dirty="0"/>
              <a:t>Анализ (всегда дается только положительный).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19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123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Характеристика подвижных игр детей младшего дошкольного возраста</a:t>
            </a:r>
            <a:r>
              <a:rPr lang="ru-RU" sz="3200" b="1" dirty="0">
                <a:solidFill>
                  <a:srgbClr val="7030A0"/>
                </a:solidFill>
                <a:latin typeface="Bahnschrift" panose="020B0502040204020203" pitchFamily="34" charset="0"/>
              </a:rPr>
              <a:t> </a:t>
            </a:r>
            <a:endParaRPr lang="ru-RU" sz="32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56362"/>
            <a:ext cx="8991600" cy="495299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У 2-3-летних детей мышление конкретно, внимание неустойчиво, поэтому содержание игр должно быть доступным и сопровождаться текстом, который раскрывает содержание игры. Это может быть короткая песенка или стихотворение («Солнышко и дождик», «У медведя во бору», «Мыши водят хоровод» и др.).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играх детей этого возраста отсутствует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соревновательность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. Их увлекает процесс, а не результат.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Поэтому в младших группах детского сада наибольшее применение имеют сюжетные подвижные игры. А также простейшие игры без сюжета («Найди свой цвет», «Бегите ко мне» и др.) и игровые упражнения («Перешагни через палку», «Догони мяч», «Сбей кегли», «Проползи в воротца» и др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Подвижные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игры проводятся: 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На прогулке и в группе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В утреннее и вечернее время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Прогулка (п/игр «Зайка беленький» и др.)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 Во время занятий музыки и физкультуры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6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56320" cy="5797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ример </a:t>
            </a:r>
            <a:r>
              <a:rPr lang="ru-RU" sz="2800" b="1" dirty="0">
                <a:solidFill>
                  <a:srgbClr val="FF0000"/>
                </a:solidFill>
              </a:rPr>
              <a:t>некоторых проводимых в младшей группе игр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158240"/>
            <a:ext cx="8763000" cy="54559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П/игра «</a:t>
            </a:r>
            <a:r>
              <a:rPr lang="ru-RU" i="1" dirty="0"/>
              <a:t>Мыши водят хоровод</a:t>
            </a:r>
            <a:r>
              <a:rPr lang="ru-RU" dirty="0"/>
              <a:t>» </a:t>
            </a:r>
          </a:p>
          <a:p>
            <a:r>
              <a:rPr lang="ru-RU" dirty="0"/>
              <a:t>Цель: приучать детей ходить и бегать легко, на носках, не наталкиваясь друг на друга; ориентироваться в пространстве, менять движение по сигналу воспитателя.</a:t>
            </a:r>
          </a:p>
          <a:p>
            <a:r>
              <a:rPr lang="ru-RU" dirty="0"/>
              <a:t>Мыши водят хоровод</a:t>
            </a:r>
          </a:p>
          <a:p>
            <a:r>
              <a:rPr lang="ru-RU" dirty="0"/>
              <a:t>На лежанке дремлет кот.</a:t>
            </a:r>
          </a:p>
          <a:p>
            <a:r>
              <a:rPr lang="ru-RU" dirty="0"/>
              <a:t>«Тише, мыши, не шумите,</a:t>
            </a:r>
          </a:p>
          <a:p>
            <a:r>
              <a:rPr lang="ru-RU" dirty="0"/>
              <a:t>Кота Ваську не будите!</a:t>
            </a:r>
          </a:p>
          <a:p>
            <a:r>
              <a:rPr lang="ru-RU" dirty="0"/>
              <a:t>Как проснётся Васька кот,</a:t>
            </a:r>
          </a:p>
          <a:p>
            <a:r>
              <a:rPr lang="ru-RU" dirty="0"/>
              <a:t>Разобьёт наш хоровод!»</a:t>
            </a:r>
          </a:p>
          <a:p>
            <a:r>
              <a:rPr lang="ru-RU" dirty="0"/>
              <a:t>П/игра «</a:t>
            </a:r>
            <a:r>
              <a:rPr lang="ru-RU" i="1" dirty="0"/>
              <a:t>Воробушки и автомобиль</a:t>
            </a:r>
            <a:r>
              <a:rPr lang="ru-RU" dirty="0"/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4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2440"/>
            <a:ext cx="7886700" cy="60045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Цель: приучать детей бегать в разных направлениях, не наталкиваясь друг на друга, начинать движение и менять его по сигналу воспитателя, находить свое место.</a:t>
            </a:r>
          </a:p>
          <a:p>
            <a:r>
              <a:rPr lang="ru-RU" dirty="0"/>
              <a:t>П/игра «</a:t>
            </a:r>
            <a:r>
              <a:rPr lang="ru-RU" i="1" dirty="0"/>
              <a:t>Лохматый пес</a:t>
            </a:r>
            <a:r>
              <a:rPr lang="ru-RU" dirty="0"/>
              <a:t>» </a:t>
            </a:r>
          </a:p>
          <a:p>
            <a:r>
              <a:rPr lang="ru-RU" dirty="0"/>
              <a:t>Цель: приучать детей двигаться в соответствии с текстом, быстро менять направление движения, бегать, стараясь не попадаться ловящему и не толкаясь.</a:t>
            </a:r>
          </a:p>
          <a:p>
            <a:r>
              <a:rPr lang="ru-RU" dirty="0"/>
              <a:t>Вот лежит лохматый пес,</a:t>
            </a:r>
          </a:p>
          <a:p>
            <a:r>
              <a:rPr lang="ru-RU" dirty="0"/>
              <a:t>В лапы свой уткнувши нос.</a:t>
            </a:r>
          </a:p>
          <a:p>
            <a:r>
              <a:rPr lang="ru-RU" dirty="0"/>
              <a:t>Тихо, смирно он лежит,</a:t>
            </a:r>
          </a:p>
          <a:p>
            <a:r>
              <a:rPr lang="ru-RU" dirty="0"/>
              <a:t>То ли дремлет, то ли спит.</a:t>
            </a:r>
          </a:p>
          <a:p>
            <a:r>
              <a:rPr lang="ru-RU" dirty="0"/>
              <a:t>Подойдем к нему, разбудим</a:t>
            </a:r>
          </a:p>
          <a:p>
            <a:r>
              <a:rPr lang="ru-RU" dirty="0"/>
              <a:t>И посмотрим, что-то будет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9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346" y="423081"/>
            <a:ext cx="560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Мыши водят хоровод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920"/>
            <a:ext cx="4587240" cy="4526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264920"/>
            <a:ext cx="469392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9236" y="504967"/>
            <a:ext cx="216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Принеси мяч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4495800" cy="5532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25880"/>
            <a:ext cx="480060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085974"/>
            <a:ext cx="3900488" cy="4114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85974"/>
            <a:ext cx="4286250" cy="41148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4464" y="700087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ПРОПОЛЗИ ЧЕРЕЗ ТОНЕЛЬ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078" y="491319"/>
            <a:ext cx="700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лежанке дремлет кот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331475"/>
            <a:ext cx="3900488" cy="4347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9" y="1331474"/>
            <a:ext cx="3986212" cy="43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974" y="395785"/>
            <a:ext cx="476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Перепрыгни 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1185862"/>
            <a:ext cx="3629026" cy="4772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85862"/>
            <a:ext cx="3743325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1091821"/>
            <a:ext cx="85571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сохранения и укрепления здоровья детей, их психофизического развития является в настоящее время самой актуальной и приоритетной для большинства дошкольных образовательных учреждений. 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Здоровое, красивое тело, красивые движения - результат правильного физического развития. Маленький человек не может сам себя развить - это задача взрослых. Подвижная игра является условием формирования двигательной активности детей, а также стимулирующим фактором развития интеллектуальной, эмоциональной и других сфер ребенка. 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Подвижная игра – это эмоциональная деятельность детей, которая связана с выполнением основных движений. Игра развивает физически, умственно, воспитывает нравственно, развивает все психические процессы, воспитывает эстетику, трудовые навыки.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5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25" y="365126"/>
            <a:ext cx="4714875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Прыгаем на мячах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74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6"/>
            <a:ext cx="4872038" cy="935037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Автомобили»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825625"/>
            <a:ext cx="367188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1825624"/>
            <a:ext cx="370046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15125" cy="99218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Подвижные игры на улице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1585913"/>
            <a:ext cx="3829049" cy="4271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1585912"/>
            <a:ext cx="3843339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4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365126"/>
            <a:ext cx="615791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Зарядка с родителями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690690"/>
            <a:ext cx="4043362" cy="4410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0689"/>
            <a:ext cx="3700464" cy="44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7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«ПОДВИЖНЫЕ ИГРЫ И ИХ МЕСТО В ВАШЕЙ ЖИЗНИ».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6" y="914401"/>
            <a:ext cx="8958263" cy="63293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Ф. И. О. количество детей.</a:t>
            </a:r>
          </a:p>
          <a:p>
            <a:r>
              <a:rPr lang="ru-RU" dirty="0"/>
              <a:t>____________________________________________________________</a:t>
            </a:r>
          </a:p>
          <a:p>
            <a:r>
              <a:rPr lang="ru-RU" dirty="0"/>
              <a:t>2. Каким видам деятельности ВЫ отдаете предпочтение:</a:t>
            </a:r>
          </a:p>
          <a:p>
            <a:r>
              <a:rPr lang="ru-RU" dirty="0"/>
              <a:t>чтение книг для ребёнка,</a:t>
            </a:r>
          </a:p>
          <a:p>
            <a:r>
              <a:rPr lang="ru-RU" dirty="0"/>
              <a:t>совместное конструирование, моделирование, рисование,</a:t>
            </a:r>
          </a:p>
          <a:p>
            <a:r>
              <a:rPr lang="ru-RU" dirty="0"/>
              <a:t>совместный просмотр телепередач,</a:t>
            </a:r>
          </a:p>
          <a:p>
            <a:r>
              <a:rPr lang="ru-RU" dirty="0"/>
              <a:t>совместные подвижные игры,</a:t>
            </a:r>
          </a:p>
          <a:p>
            <a:r>
              <a:rPr lang="ru-RU" dirty="0"/>
              <a:t>совместные пешие прогулки.</a:t>
            </a:r>
          </a:p>
          <a:p>
            <a:r>
              <a:rPr lang="ru-RU" dirty="0"/>
              <a:t>3. Какие виды деятельности предпочитает Ваш ребёнок? Перечислите.</a:t>
            </a:r>
          </a:p>
          <a:p>
            <a:r>
              <a:rPr lang="ru-RU" dirty="0"/>
              <a:t>__________________________________________________________</a:t>
            </a:r>
          </a:p>
          <a:p>
            <a:r>
              <a:rPr lang="ru-RU" dirty="0"/>
              <a:t>4. Какие подвижные игры Вы знаете? Перечислите.</a:t>
            </a:r>
          </a:p>
          <a:p>
            <a:r>
              <a:rPr lang="ru-RU" dirty="0"/>
              <a:t>_____________________________________________________________</a:t>
            </a:r>
          </a:p>
          <a:p>
            <a:r>
              <a:rPr lang="ru-RU" dirty="0"/>
              <a:t>5. Часто ли Вы играете в подвижные игры с ребёнком?</a:t>
            </a:r>
          </a:p>
          <a:p>
            <a:r>
              <a:rPr lang="ru-RU" dirty="0"/>
              <a:t>Если «да», то какие? Перечислите.</a:t>
            </a:r>
          </a:p>
          <a:p>
            <a:r>
              <a:rPr lang="ru-RU" dirty="0"/>
              <a:t>__________________________________________________________</a:t>
            </a:r>
          </a:p>
          <a:p>
            <a:r>
              <a:rPr lang="ru-RU" dirty="0"/>
              <a:t>6. Какие подвижные игры знает Ваш ребёнок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2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8" y="580788"/>
            <a:ext cx="81867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________________________________________________________</a:t>
            </a:r>
          </a:p>
          <a:p>
            <a:r>
              <a:rPr lang="ru-RU" dirty="0"/>
              <a:t>7. Как часто предлагает Ваш ребёнок поиграть в какую-нибудь из </a:t>
            </a:r>
          </a:p>
          <a:p>
            <a:r>
              <a:rPr lang="ru-RU" dirty="0"/>
              <a:t>подвижных игр</a:t>
            </a:r>
          </a:p>
          <a:p>
            <a:r>
              <a:rPr lang="ru-RU" dirty="0"/>
              <a:t>. 1 раз, 2 раза в день, 3 раза, др. __________________________________________________</a:t>
            </a:r>
          </a:p>
          <a:p>
            <a:r>
              <a:rPr lang="ru-RU" dirty="0"/>
              <a:t>8. Какую позицию занимает в играх ребёнок (подчеркнуть)</a:t>
            </a:r>
          </a:p>
          <a:p>
            <a:r>
              <a:rPr lang="ru-RU" dirty="0"/>
              <a:t>активную,</a:t>
            </a:r>
          </a:p>
          <a:p>
            <a:r>
              <a:rPr lang="ru-RU" dirty="0"/>
              <a:t>пассивную.</a:t>
            </a:r>
          </a:p>
          <a:p>
            <a:r>
              <a:rPr lang="ru-RU" dirty="0"/>
              <a:t>9. Какие качества проявляет ребёнок в игре (подчеркнуть)</a:t>
            </a:r>
          </a:p>
          <a:p>
            <a:r>
              <a:rPr lang="ru-RU" dirty="0"/>
              <a:t>творчество,</a:t>
            </a:r>
          </a:p>
          <a:p>
            <a:r>
              <a:rPr lang="ru-RU" dirty="0"/>
              <a:t>решительность,</a:t>
            </a:r>
          </a:p>
          <a:p>
            <a:r>
              <a:rPr lang="ru-RU" dirty="0"/>
              <a:t>высокую эмоциональность,</a:t>
            </a:r>
          </a:p>
          <a:p>
            <a:r>
              <a:rPr lang="ru-RU" dirty="0"/>
              <a:t>другие.</a:t>
            </a:r>
          </a:p>
          <a:p>
            <a:r>
              <a:rPr lang="ru-RU" dirty="0"/>
              <a:t>10. Считаете ли Вы, что подвижные игры могут стать хорошим средством воспитания Вашего ребенка__________________________________________________</a:t>
            </a:r>
          </a:p>
          <a:p>
            <a:r>
              <a:rPr lang="ru-RU" dirty="0"/>
              <a:t>Ваше мнение______________________________________________</a:t>
            </a:r>
          </a:p>
          <a:p>
            <a:r>
              <a:rPr lang="ru-RU" dirty="0"/>
              <a:t>Благодарим за сотрудничество.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4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13899"/>
            <a:ext cx="7574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Работа с родителями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Консультации для родителей: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1329562"/>
            <a:ext cx="75745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Консультация для родителей «Роль подвижных игр в воспитании детей дошкольного возраста»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Памятка для родителей 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«Роль игры в воспитании детей»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0" y="2515681"/>
            <a:ext cx="3066950" cy="4017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3" y="2345085"/>
            <a:ext cx="3288273" cy="43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532264"/>
            <a:ext cx="82841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результате систематической планомерной работы:</a:t>
            </a:r>
            <a:b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у детей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сформировался интерес к здоровому образу жизни.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у детей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сформировались представления о подвижных играх,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здоровом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образе жизни, здоровье.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дети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научились играть и соблюдать правила в подвижных играх.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у детей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повысилась двигательная активность.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сформировался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 – коммуникативный навык общения между детьми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 проявили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интерес к совместной деятельности с ребенком.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Стали активными участниками реализации проекта.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2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9" y="365126"/>
            <a:ext cx="7997587" cy="4657250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143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3" y="518616"/>
            <a:ext cx="84889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проекта:Развитие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умений детей играть в подвижные игры, в ходе которых совершенствуются основные движения (ходьба, бег, прыжки, ползание, метание, упражнение на равновесие).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1Способствовать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познавательному развитию ребенка путем знакомства с подвижными играми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Способствовать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сохранению положительного психоэмоционального состояния у детей.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необходимые навыки движения, умение передавать простейшие действия некоторых персонажей (попрыгать как зайчики, побежали как мышки и т. д.)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Развивать и обогащать двигательные умения детей, используя подвижные игры.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Развивать у детей желание играть вместе со сверстниками и воспитателем в подвижные игры с простым содержанием.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Развивать речь и обогащать активный и пассивный словарь детей.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Укреплять и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оздоравливать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организм детей, создание условий для радостных эмоциональных переживаний.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отзывчивость и доброту.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созданию активной позиции родителей в совместной двигательной деятельности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40111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" y="532263"/>
            <a:ext cx="80521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проекта: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познавательно – игровой. </a:t>
            </a:r>
          </a:p>
          <a:p>
            <a:endParaRPr lang="ru-RU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краткосрочный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младшей группы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группы, их родители, педагоги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Предполагаемые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проекта:</a:t>
            </a:r>
          </a:p>
          <a:p>
            <a:pPr lvl="0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физического развития дошкольника. Развитие физических качеств: ловкость, быстрота,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выносливость.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Снижение заболеваемости. Укрепление здоровья детей при помощи подвижных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двигательной активности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Сплочение детского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коллектива.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Обогащение словарного запаса детей (считалки, новые для детей слова).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5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491321"/>
            <a:ext cx="842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ЭТАП-ОРГАНИЗАЦИОННО </a:t>
            </a:r>
            <a:r>
              <a:rPr lang="ru-RU" sz="2800" b="1" dirty="0" smtClean="0">
                <a:solidFill>
                  <a:srgbClr val="FF0000"/>
                </a:solidFill>
              </a:rPr>
              <a:t>– ИНФОРМАЦИОННЫЙ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3200" dirty="0"/>
              <a:t>* Изучение литературы по физическому воспитанию младших дошкольников и роли подвижных игр в раннем возрасте.</a:t>
            </a:r>
          </a:p>
          <a:p>
            <a:r>
              <a:rPr lang="ru-RU" sz="3200" dirty="0" smtClean="0"/>
              <a:t>* </a:t>
            </a:r>
            <a:r>
              <a:rPr lang="ru-RU" sz="3200" dirty="0"/>
              <a:t>Разработка и накопление методических материалов по теме.</a:t>
            </a:r>
          </a:p>
        </p:txBody>
      </p:sp>
    </p:spTree>
    <p:extLst>
      <p:ext uri="{BB962C8B-B14F-4D97-AF65-F5344CB8AC3E}">
        <p14:creationId xmlns:p14="http://schemas.microsoft.com/office/powerpoint/2010/main" val="225616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37360"/>
            <a:ext cx="6356032" cy="1783080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II </a:t>
            </a:r>
            <a:r>
              <a:rPr lang="ru-RU" sz="4000" b="1" dirty="0" smtClean="0">
                <a:solidFill>
                  <a:srgbClr val="FF0000"/>
                </a:solidFill>
              </a:rPr>
              <a:t>ЭТАП </a:t>
            </a:r>
            <a:r>
              <a:rPr lang="ru-RU" sz="5400" b="1" dirty="0">
                <a:solidFill>
                  <a:srgbClr val="FF0000"/>
                </a:solidFill>
              </a:rPr>
              <a:t>- основной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032761"/>
            <a:ext cx="7886700" cy="268224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педагогическому сотрудничеству.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Анкетирование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«Подвижные игры и их место в вашей жизни»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*Создание атрибутов для подвижных игр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Консультации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95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4717" y="668740"/>
            <a:ext cx="4244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картотеки подвижных игр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9214" y="668740"/>
            <a:ext cx="3741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атрибутов для </a:t>
            </a:r>
            <a:r>
              <a:rPr lang="ru-RU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иры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376625"/>
            <a:ext cx="3961490" cy="4744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1376625"/>
            <a:ext cx="3902805" cy="47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</a:rPr>
              <a:t>III ЭТАП – ЗАКЛЮЧИТЕЛЬНЫЙ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4920"/>
            <a:ext cx="7886700" cy="491204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Оформление результата проекта в виде презентации.</a:t>
            </a:r>
          </a:p>
          <a:p>
            <a:r>
              <a:rPr lang="ru-RU" dirty="0" smtClean="0"/>
              <a:t>Картотека</a:t>
            </a:r>
            <a:r>
              <a:rPr lang="ru-RU" dirty="0"/>
              <a:t> подвижных игр для детей младшего дошкольного возраста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Результаты проекта:</a:t>
            </a:r>
          </a:p>
          <a:p>
            <a:r>
              <a:rPr lang="ru-RU" dirty="0"/>
              <a:t>Сформированы необходимые навыки движения, дети умеют передавать простейшие действия некоторых персонажей;</a:t>
            </a:r>
          </a:p>
          <a:p>
            <a:r>
              <a:rPr lang="ru-RU" dirty="0"/>
              <a:t>- Повысилась двигательная активность и двигательные умения детей.</a:t>
            </a:r>
          </a:p>
          <a:p>
            <a:r>
              <a:rPr lang="ru-RU" dirty="0"/>
              <a:t>- У детей сформировано желание играть вместе со сверстниками и воспитателем в подвижные игры с простым содержанием.</a:t>
            </a:r>
          </a:p>
          <a:p>
            <a:r>
              <a:rPr lang="ru-RU" dirty="0"/>
              <a:t>- Повышены знания родителей о значении подвижных игр в раннем возрасте;</a:t>
            </a:r>
          </a:p>
          <a:p>
            <a:r>
              <a:rPr lang="ru-RU" dirty="0"/>
              <a:t>- Родители вовлечены в образовательный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45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1234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Подвижная игра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56362"/>
            <a:ext cx="7886700" cy="539495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– сложная эмоциональная деятельность детей, направленная на решение двигательных задач, основанных на движении и наличии правил. </a:t>
            </a:r>
          </a:p>
          <a:p>
            <a:r>
              <a:rPr lang="ru-RU" dirty="0"/>
              <a:t>Дошкольный возраст является самым благодатным для развития физических качеств человека.</a:t>
            </a:r>
          </a:p>
          <a:p>
            <a:r>
              <a:rPr lang="ru-RU" dirty="0"/>
              <a:t>Основным видом деятельности дошкольника является игра.</a:t>
            </a:r>
          </a:p>
          <a:p>
            <a:r>
              <a:rPr lang="ru-RU" dirty="0"/>
              <a:t>Играя в подвижные игры, дети овладевают разнообразными движениями, в первую очередь, основными их видами: бегом, ходьбой, прыжками, метанием, лазанием, без которых нельзя активно физически развиваться.</a:t>
            </a:r>
          </a:p>
          <a:p>
            <a:r>
              <a:rPr lang="ru-RU" dirty="0"/>
              <a:t>Детям младшего дошкольного возраста выполнение игровых заданий доставляет большое удовольствие. Играя, ребенок упражняется в различных действиях. С помощью взрослых он овладевает новыми, более сложными </a:t>
            </a:r>
            <a:r>
              <a:rPr lang="ru-RU" b="1" dirty="0"/>
              <a:t>движениями</a:t>
            </a:r>
            <a:r>
              <a:rPr lang="ru-RU" dirty="0"/>
              <a:t>.</a:t>
            </a:r>
          </a:p>
          <a:p>
            <a:r>
              <a:rPr lang="ru-RU" dirty="0"/>
              <a:t>Но в настоящее время дети часто испытывают «двигательный дефицит», мало играют в подвижные игры из-за привязанности к телевизору и компьютерным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980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</TotalTime>
  <Words>855</Words>
  <Application>Microsoft Office PowerPoint</Application>
  <PresentationFormat>Экран (4:3)</PresentationFormat>
  <Paragraphs>155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Bahnschrift</vt:lpstr>
      <vt:lpstr>Calibri</vt:lpstr>
      <vt:lpstr>Calibri Light</vt:lpstr>
      <vt:lpstr>Times New Roman</vt:lpstr>
      <vt:lpstr>Тема Office</vt:lpstr>
      <vt:lpstr>Презентация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II ЭТАП - основной </vt:lpstr>
      <vt:lpstr>Презентация PowerPoint</vt:lpstr>
      <vt:lpstr>III ЭТАП – ЗАКЛЮЧИТЕЛЬНЫЙ </vt:lpstr>
      <vt:lpstr>      Подвижная игра</vt:lpstr>
      <vt:lpstr>Классификация подвижных игр</vt:lpstr>
      <vt:lpstr>Методика проведения подвижной игры в младшем дошкольном возрасте </vt:lpstr>
      <vt:lpstr>Характеристика подвижных игр детей младшего дошкольного возраста </vt:lpstr>
      <vt:lpstr>Пример некоторых проводимых в младшей группе игр: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Прыгаем на мячах</vt:lpstr>
      <vt:lpstr>   «Автомобили»</vt:lpstr>
      <vt:lpstr>Подвижные игры на улице</vt:lpstr>
      <vt:lpstr>Зарядка с родителями    </vt:lpstr>
      <vt:lpstr> АНКЕТА «ПОДВИЖНЫЕ ИГРЫ И ИХ МЕСТО В ВАШЕЙ ЖИЗНИ».</vt:lpstr>
      <vt:lpstr>Презентация PowerPoint</vt:lpstr>
      <vt:lpstr>Презентация PowerPoint</vt:lpstr>
      <vt:lpstr>Презентация PowerPoint</vt:lpstr>
      <vt:lpstr> 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Chipurnova</dc:creator>
  <cp:lastModifiedBy>Пользователь Windows</cp:lastModifiedBy>
  <cp:revision>51</cp:revision>
  <dcterms:created xsi:type="dcterms:W3CDTF">2019-01-29T18:14:44Z</dcterms:created>
  <dcterms:modified xsi:type="dcterms:W3CDTF">2025-03-24T05:27:16Z</dcterms:modified>
</cp:coreProperties>
</file>